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EF64-10FE-42F7-9723-DA729E431015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FE0CA-2679-4482-A91C-BF35F697A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069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DFA2E-3454-42DF-A4A6-6707A4B4067E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79DB-D0E2-49DD-9F16-E46BD5C5C4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3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Результаты </a:t>
            </a:r>
            <a:r>
              <a:rPr lang="ru-RU" sz="3200" b="1" dirty="0" smtClean="0">
                <a:solidFill>
                  <a:srgbClr val="FF0000"/>
                </a:solidFill>
              </a:rPr>
              <a:t>ОГЭ 2023-2024гг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5877272"/>
            <a:ext cx="8031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457200" y="1124744"/>
          <a:ext cx="8215370" cy="4631497"/>
        </p:xfrm>
        <a:graphic>
          <a:graphicData uri="http://schemas.openxmlformats.org/drawingml/2006/table">
            <a:tbl>
              <a:tblPr/>
              <a:tblGrid>
                <a:gridCol w="191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9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3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8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кол-во участников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средний балл 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средняя оценка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гим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./район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Усп-ть, 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Кач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-во, 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Кол-во набравших  макс.балл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29,3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4,4/4,2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85,2%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4,4/4,1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4,0/4,0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Информатика (КОГЭ)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4,1/3,9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86,8%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4,9/4,6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4,7/4,5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3,8/3,6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2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4,0/3,9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66,7%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4,5/4,3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4,7/4,5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4,8/4,6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Родной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5,0/4,7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970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2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136</Words>
  <Application>Microsoft Office PowerPoint</Application>
  <PresentationFormat>Экран (4:3)</PresentationFormat>
  <Paragraphs>94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Результаты ОГЭ 2023-2024гг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2017-12-26T19:33:14Z</dcterms:created>
  <dcterms:modified xsi:type="dcterms:W3CDTF">2024-09-24T11:26:22Z</dcterms:modified>
</cp:coreProperties>
</file>